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ustomXml" Target="../customXml/item2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59451" y="6984060"/>
            <a:ext cx="393636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Relationship Id="rId3" Type="http://schemas.openxmlformats.org/officeDocument/2006/relationships/image" Target="../media/image44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271010" cy="2341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finishing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finalize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tapped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holes.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21461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14248" y="3569715"/>
            <a:ext cx="2708190" cy="209486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68642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971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Circular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13956" y="3762883"/>
            <a:ext cx="13728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380966"/>
            <a:ext cx="2750820" cy="65786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enter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 b="1">
                <a:latin typeface="Artifakt Element"/>
                <a:cs typeface="Artifakt Element"/>
              </a:rPr>
              <a:t>-0.05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50"/>
              </a:spcBef>
            </a:pP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56172" y="5836157"/>
            <a:ext cx="1930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240669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737" cy="2513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428744"/>
            <a:ext cx="2380106" cy="12947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0129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begin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0">
                <a:latin typeface="Artifakt Element"/>
                <a:cs typeface="Artifakt Element"/>
              </a:rPr>
              <a:t> tapped </a:t>
            </a:r>
            <a:r>
              <a:rPr dirty="0" sz="1100">
                <a:latin typeface="Artifakt Element"/>
                <a:cs typeface="Artifakt Element"/>
              </a:rPr>
              <a:t>holes,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Drilling&gt;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Drill.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53709" y="2391283"/>
            <a:ext cx="18332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Drill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09112"/>
            <a:ext cx="2686685" cy="1290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8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operation,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–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</a:t>
            </a:r>
            <a:r>
              <a:rPr dirty="0" sz="1100" spc="-20">
                <a:latin typeface="Artifakt Element"/>
                <a:cs typeface="Artifakt Element"/>
              </a:rPr>
              <a:t> which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1/4”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 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98260" y="4330065"/>
            <a:ext cx="19881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17.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 </a:t>
            </a:r>
            <a:r>
              <a:rPr dirty="0" sz="900" spc="-10" i="1">
                <a:latin typeface="Artifakt Element"/>
                <a:cs typeface="Artifakt Element"/>
              </a:rPr>
              <a:t>operation’s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68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849" cy="106570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057182"/>
            <a:ext cx="2855976" cy="116137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939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10">
                <a:latin typeface="Artifakt Element"/>
                <a:cs typeface="Artifakt Element"/>
              </a:rPr>
              <a:t> dialog’s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hole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89345" y="3554095"/>
            <a:ext cx="16986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hole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169130"/>
            <a:ext cx="237490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diameter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55233" y="6311646"/>
            <a:ext cx="18332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20" i="1">
                <a:latin typeface="Artifakt Element"/>
                <a:cs typeface="Artifakt Element"/>
              </a:rPr>
              <a:t> 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030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30136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4219194"/>
            <a:ext cx="2399537" cy="19805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1460" cy="65786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Reduce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endParaRPr sz="1100">
              <a:latin typeface="Artifakt Element"/>
              <a:cs typeface="Artifakt Element"/>
            </a:endParaRPr>
          </a:p>
          <a:p>
            <a:pPr marL="241300" marR="107950">
              <a:lnSpc>
                <a:spcPts val="1670"/>
              </a:lnSpc>
              <a:spcBef>
                <a:spcPts val="85"/>
              </a:spcBef>
            </a:pPr>
            <a:r>
              <a:rPr dirty="0" sz="1100" b="1">
                <a:latin typeface="Artifakt Element"/>
                <a:cs typeface="Artifakt Element"/>
              </a:rPr>
              <a:t>0.2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>
                <a:latin typeface="Artifakt Element"/>
                <a:cs typeface="Artifakt Element"/>
              </a:rPr>
              <a:t>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generate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69533" y="2525395"/>
            <a:ext cx="17183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diameter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40176"/>
            <a:ext cx="2753995" cy="1715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spotted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preparation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drilling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right,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spots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closest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farthest 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last.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order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again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26.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56528" y="5607177"/>
            <a:ext cx="21323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013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275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90494"/>
            <a:ext cx="2891789" cy="229552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5831205" cy="19596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304419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Drilling&gt;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holes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Drill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Learn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  <a:p>
            <a:pPr marL="2949575">
              <a:lnSpc>
                <a:spcPct val="100000"/>
              </a:lnSpc>
              <a:spcBef>
                <a:spcPts val="86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Drill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its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055622" y="3504412"/>
            <a:ext cx="250825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184772" y="5930645"/>
            <a:ext cx="17030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hole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01266" y="33641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306" cy="163715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552444"/>
            <a:ext cx="2891789" cy="2258060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8270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6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Tip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part.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0.05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Break-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Depth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plunges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slightly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part’s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7384" y="3096895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11676"/>
            <a:ext cx="2515235" cy="87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Chip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breaking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partial </a:t>
            </a:r>
            <a:r>
              <a:rPr dirty="0" sz="1100">
                <a:latin typeface="Artifakt Element"/>
                <a:cs typeface="Artifakt Element"/>
              </a:rPr>
              <a:t>retract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</a:t>
            </a:r>
            <a:r>
              <a:rPr dirty="0" sz="1100" spc="-20">
                <a:latin typeface="Artifakt Element"/>
                <a:cs typeface="Artifakt Element"/>
              </a:rPr>
              <a:t> Type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25336" y="5721857"/>
            <a:ext cx="17633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cycle</a:t>
            </a:r>
            <a:r>
              <a:rPr dirty="0" sz="900" spc="-20" i="1">
                <a:latin typeface="Artifakt Element"/>
                <a:cs typeface="Artifakt Element"/>
              </a:rPr>
              <a:t> 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728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18467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761994"/>
            <a:ext cx="2399410" cy="18472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939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26.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Reverse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toolpath 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77636" y="2487295"/>
            <a:ext cx="24104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Activate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Reverse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Order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02076"/>
            <a:ext cx="2796540" cy="1715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27.</a:t>
            </a:r>
            <a:r>
              <a:rPr dirty="0" sz="1100" spc="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last hole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was </a:t>
            </a:r>
            <a:r>
              <a:rPr dirty="0" sz="1100">
                <a:latin typeface="Artifakt Element"/>
                <a:cs typeface="Artifakt Element"/>
              </a:rPr>
              <a:t>spotted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21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hole </a:t>
            </a:r>
            <a:r>
              <a:rPr dirty="0" sz="1100">
                <a:latin typeface="Artifakt Element"/>
                <a:cs typeface="Artifakt Element"/>
              </a:rPr>
              <a:t>drilled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slightly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increases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setup’s </a:t>
            </a:r>
            <a:r>
              <a:rPr dirty="0" sz="1100">
                <a:latin typeface="Artifakt Element"/>
                <a:cs typeface="Artifakt Element"/>
              </a:rPr>
              <a:t>efficiency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machine’s</a:t>
            </a:r>
            <a:r>
              <a:rPr dirty="0" sz="1100" spc="-10">
                <a:latin typeface="Artifakt Element"/>
                <a:cs typeface="Artifakt Element"/>
              </a:rPr>
              <a:t> table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position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hole.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50433" y="6179058"/>
            <a:ext cx="2138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632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5440" y="1138453"/>
            <a:ext cx="2380000" cy="12370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52394"/>
            <a:ext cx="2891789" cy="290639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859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28.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another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Drilling&gt;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Drill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INCH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3.</a:t>
            </a:r>
            <a:r>
              <a:rPr dirty="0" sz="1100" spc="-20">
                <a:latin typeface="Artifakt Element"/>
                <a:cs typeface="Artifakt Element"/>
              </a:rPr>
              <a:t> Click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57342" y="2487295"/>
            <a:ext cx="27285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28.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Drill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r>
              <a:rPr dirty="0" sz="900" i="1">
                <a:latin typeface="Artifakt Element"/>
                <a:cs typeface="Artifakt Element"/>
              </a:rPr>
              <a:t> to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tap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holes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02076"/>
            <a:ext cx="2779395" cy="1294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29.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hole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selected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last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previous 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84772" y="5477636"/>
            <a:ext cx="17030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hole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632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3020" y="1138453"/>
            <a:ext cx="2760853" cy="12370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52394"/>
            <a:ext cx="2891789" cy="221361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289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30.</a:t>
            </a:r>
            <a:r>
              <a:rPr dirty="0" sz="1100" spc="-1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from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</a:t>
            </a:r>
            <a:r>
              <a:rPr dirty="0" sz="1100" spc="-20">
                <a:latin typeface="Artifakt Element"/>
                <a:cs typeface="Artifakt Element"/>
              </a:rPr>
              <a:t> that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tapped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last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drilled.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91809" y="2619883"/>
            <a:ext cx="17970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30.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order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37712"/>
            <a:ext cx="2750820" cy="12909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31.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Drill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Enter</a:t>
            </a:r>
            <a:endParaRPr sz="1100">
              <a:latin typeface="Artifakt Element"/>
              <a:cs typeface="Artifakt Element"/>
            </a:endParaRPr>
          </a:p>
          <a:p>
            <a:pPr marL="241300" marR="215900">
              <a:lnSpc>
                <a:spcPts val="167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0.1 inches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Break-Through </a:t>
            </a:r>
            <a:r>
              <a:rPr dirty="0" sz="1100">
                <a:latin typeface="Artifakt Element"/>
                <a:cs typeface="Artifakt Element"/>
              </a:rPr>
              <a:t>Depth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tap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225"/>
              </a:spcBef>
            </a:pPr>
            <a:r>
              <a:rPr dirty="0" sz="1100">
                <a:latin typeface="Artifakt Element"/>
                <a:cs typeface="Artifakt Element"/>
              </a:rPr>
              <a:t>plunges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78321" y="5264277"/>
            <a:ext cx="15087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97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156" cy="1370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285744"/>
            <a:ext cx="2380487" cy="18662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0794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32.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verify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Tapping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selected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 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10680" y="3000883"/>
            <a:ext cx="16783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cycle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360" cy="17514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768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upload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Finish.f3d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have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so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912490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30320"/>
            <a:ext cx="289496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clicking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Pocket.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21121" y="5041772"/>
            <a:ext cx="20802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Pocket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88499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83"/>
                </a:lnTo>
                <a:lnTo>
                  <a:pt x="3144266" y="6083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83"/>
                </a:lnTo>
                <a:lnTo>
                  <a:pt x="31504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6319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78352"/>
            <a:ext cx="2777489" cy="1350772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1429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33.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drilled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 spc="-10">
                <a:latin typeface="Artifakt Element"/>
                <a:cs typeface="Artifakt Element"/>
              </a:rPr>
              <a:t>tapped.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5192" y="3877183"/>
            <a:ext cx="21532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495266"/>
            <a:ext cx="267906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34.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next operation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 the</a:t>
            </a:r>
            <a:r>
              <a:rPr dirty="0" sz="1100" spc="-10">
                <a:latin typeface="Artifakt Element"/>
                <a:cs typeface="Artifakt Element"/>
              </a:rPr>
              <a:t> part’s </a:t>
            </a:r>
            <a:r>
              <a:rPr dirty="0" sz="1100">
                <a:latin typeface="Artifakt Element"/>
                <a:cs typeface="Artifakt Element"/>
              </a:rPr>
              <a:t>perimeter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temporarily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connect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stock.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Contour.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11851" y="6369558"/>
            <a:ext cx="24745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Contour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354969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62585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543044"/>
            <a:ext cx="2856483" cy="1713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891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35.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 </a:t>
            </a:r>
            <a:r>
              <a:rPr dirty="0" sz="1100" spc="-10">
                <a:latin typeface="Artifakt Element"/>
                <a:cs typeface="Artifakt Element"/>
              </a:rPr>
              <a:t>appropriate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6,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15965" y="2639695"/>
            <a:ext cx="2070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35.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54476"/>
            <a:ext cx="279082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36.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66713" y="5747766"/>
            <a:ext cx="1422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156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229" cy="13895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04794"/>
            <a:ext cx="2891789" cy="233108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44348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37.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88177" y="3668395"/>
            <a:ext cx="18986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Activate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Tabs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283430"/>
            <a:ext cx="277177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38.</a:t>
            </a:r>
            <a:r>
              <a:rPr dirty="0" sz="1100" spc="-1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six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87236" y="6163817"/>
            <a:ext cx="17995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tab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locations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1443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664" cy="2418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333494"/>
            <a:ext cx="2891789" cy="171894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320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39.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5 inches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Distance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manually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add </a:t>
            </a:r>
            <a:r>
              <a:rPr dirty="0" sz="1100">
                <a:latin typeface="Artifakt Element"/>
                <a:cs typeface="Artifakt Element"/>
              </a:rPr>
              <a:t>additional</a:t>
            </a:r>
            <a:r>
              <a:rPr dirty="0" sz="1100" spc="-5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63209" y="2411095"/>
            <a:ext cx="20243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Modify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number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of</a:t>
            </a:r>
            <a:r>
              <a:rPr dirty="0" sz="900" spc="-20" i="1">
                <a:latin typeface="Artifakt Element"/>
                <a:cs typeface="Artifakt Element"/>
              </a:rPr>
              <a:t> tabs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25876"/>
            <a:ext cx="260794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40.</a:t>
            </a:r>
            <a:r>
              <a:rPr dirty="0" sz="1100" spc="-1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perimeter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place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16548" y="5053965"/>
            <a:ext cx="19704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Place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two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additional</a:t>
            </a:r>
            <a:r>
              <a:rPr dirty="0" sz="900" spc="-20" i="1">
                <a:latin typeface="Artifakt Element"/>
                <a:cs typeface="Artifakt Element"/>
              </a:rPr>
              <a:t> tabs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87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53"/>
            <a:ext cx="2379979" cy="11608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076194"/>
            <a:ext cx="2891789" cy="1855991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287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41.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control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tabs’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width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height.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0.5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Tab </a:t>
            </a:r>
            <a:r>
              <a:rPr dirty="0" sz="1100">
                <a:latin typeface="Artifakt Element"/>
                <a:cs typeface="Artifakt Element"/>
              </a:rPr>
              <a:t>Width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0.1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into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box.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18072" y="2696083"/>
            <a:ext cx="19704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tabs’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geometry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13912"/>
            <a:ext cx="270256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42.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0.1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Maximum </a:t>
            </a:r>
            <a:r>
              <a:rPr dirty="0" sz="1100">
                <a:latin typeface="Artifakt Element"/>
                <a:cs typeface="Artifakt Element"/>
              </a:rPr>
              <a:t>Stepover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03063" y="4692777"/>
            <a:ext cx="26835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42.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Roughing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Passes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736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4466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361981"/>
            <a:ext cx="2379979" cy="121852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1589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43.</a:t>
            </a:r>
            <a:r>
              <a:rPr dirty="0" sz="1100" spc="-10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perimeter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cut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temporarily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connected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stock.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3669" y="2683890"/>
            <a:ext cx="21551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4339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0101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1/4”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selected.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selected,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6.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67425" y="2906395"/>
            <a:ext cx="1933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21176"/>
            <a:ext cx="289560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0">
                <a:latin typeface="Artifakt Element"/>
                <a:cs typeface="Artifakt Element"/>
              </a:rPr>
              <a:t> 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shown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81596" y="5326760"/>
            <a:ext cx="1321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823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656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71494"/>
            <a:ext cx="2777489" cy="16440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768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deactivate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modeled </a:t>
            </a:r>
            <a:r>
              <a:rPr dirty="0" sz="1100">
                <a:latin typeface="Artifakt Element"/>
                <a:cs typeface="Artifakt Element"/>
              </a:rPr>
              <a:t>geometry.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Passes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pass </a:t>
            </a:r>
            <a:r>
              <a:rPr dirty="0" sz="1100">
                <a:latin typeface="Artifakt Element"/>
                <a:cs typeface="Artifakt Element"/>
              </a:rPr>
              <a:t>leaves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high-quality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94401" y="4410836"/>
            <a:ext cx="25082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Deactivate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614" cy="316090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5874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next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Predrill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Positions.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51245" y="2792095"/>
            <a:ext cx="18497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Predrill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Position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06876"/>
            <a:ext cx="2769235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image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 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identify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its center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as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predrill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position.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Pocket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 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54165" y="5340477"/>
            <a:ext cx="13487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233" cy="15419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70170" y="3457194"/>
            <a:ext cx="2818383" cy="17710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257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note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strategy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pocket’s </a:t>
            </a:r>
            <a:r>
              <a:rPr dirty="0" sz="1100">
                <a:latin typeface="Artifakt Element"/>
                <a:cs typeface="Artifakt Element"/>
              </a:rPr>
              <a:t>remaining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10453" y="2906395"/>
            <a:ext cx="20923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21176"/>
            <a:ext cx="273812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used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Contour.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32145" y="5396865"/>
            <a:ext cx="21545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823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165684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571494"/>
            <a:ext cx="2837433" cy="1713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9397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edge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74333" y="3858895"/>
            <a:ext cx="14141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473930"/>
            <a:ext cx="2750820" cy="871219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enter</a:t>
            </a:r>
            <a:endParaRPr sz="1100">
              <a:latin typeface="Artifakt Element"/>
              <a:cs typeface="Artifakt Element"/>
            </a:endParaRPr>
          </a:p>
          <a:p>
            <a:pPr marL="241300" marR="64135">
              <a:lnSpc>
                <a:spcPct val="125899"/>
              </a:lnSpc>
              <a:spcBef>
                <a:spcPts val="5"/>
              </a:spcBef>
            </a:pPr>
            <a:r>
              <a:rPr dirty="0" sz="1100" b="1">
                <a:latin typeface="Artifakt Element"/>
                <a:cs typeface="Artifakt Element"/>
              </a:rPr>
              <a:t>-0.05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68721" y="5892545"/>
            <a:ext cx="21177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Enter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offset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33514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6036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523994"/>
            <a:ext cx="2380106" cy="12566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8254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5">
                <a:latin typeface="Artifakt Element"/>
                <a:cs typeface="Artifakt Element"/>
              </a:rPr>
              <a:t> of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slot’s walls.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56528" y="3255390"/>
            <a:ext cx="21323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0609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463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cut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27801" y="3724783"/>
            <a:ext cx="18592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687" cy="24753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45901F71-9711-43E1-90E8-0F1D7BB4EA8D}"/>
</file>

<file path=customXml/itemProps2.xml><?xml version="1.0" encoding="utf-8"?>
<ds:datastoreItem xmlns:ds="http://schemas.openxmlformats.org/officeDocument/2006/customXml" ds:itemID="{0383D116-1622-4370-A367-4F85D9D2BA52}"/>
</file>

<file path=customXml/itemProps3.xml><?xml version="1.0" encoding="utf-8"?>
<ds:datastoreItem xmlns:ds="http://schemas.openxmlformats.org/officeDocument/2006/customXml" ds:itemID="{483FDB5E-7334-4416-9863-0636E7C0E63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2025-06-13T00:57:51Z</dcterms:created>
  <dcterms:modified xsi:type="dcterms:W3CDTF">2025-06-13T00:57:51Z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